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Constantia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Constantia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onstantia-italic.fntdata"/><Relationship Id="rId14" Type="http://schemas.openxmlformats.org/officeDocument/2006/relationships/font" Target="fonts/Constantia-bold.fntdata"/><Relationship Id="rId16" Type="http://schemas.openxmlformats.org/officeDocument/2006/relationships/font" Target="fonts/Constantia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a23cf038e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a23cf038e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a23cf038e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a23cf038e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a23cf038e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a23cf038e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a23cf038e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a23cf038e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a23cf038e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a23cf038e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a23cf038e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4a23cf038e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a23cf038e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4a23cf038e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A4A4A4"/>
              </a:buClr>
              <a:buSzPts val="5600"/>
              <a:buFont typeface="Calibri"/>
              <a:buNone/>
              <a:defRPr b="1" sz="5600">
                <a:solidFill>
                  <a:srgbClr val="A4A4A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2421402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/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dk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2926050" y="-1017240"/>
            <a:ext cx="32919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●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5703750" y="1611451"/>
            <a:ext cx="390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1512750" y="-369749"/>
            <a:ext cx="390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●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●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5600"/>
              <a:buFont typeface="Calibri"/>
              <a:buNone/>
              <a:defRPr b="1" sz="5600" cap="non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●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●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●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●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●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●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645025" y="1394818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/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●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●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4645025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/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●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●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685800" y="385764"/>
            <a:ext cx="27432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685800" y="1257300"/>
            <a:ext cx="27432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3575050" y="1257300"/>
            <a:ext cx="51117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/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●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●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●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showMasterSp="0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/>
          <p:nvPr/>
        </p:nvSpPr>
        <p:spPr>
          <a:xfrm flipH="1" rot="-10484290">
            <a:off x="3174373" y="822269"/>
            <a:ext cx="5240584" cy="3103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1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8" name="Google Shape;68;p10"/>
          <p:cNvSpPr/>
          <p:nvPr/>
        </p:nvSpPr>
        <p:spPr>
          <a:xfrm flipH="1" rot="-10486525">
            <a:off x="8004370" y="4019358"/>
            <a:ext cx="154843" cy="117332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9" name="Google Shape;69;p10"/>
          <p:cNvSpPr txBox="1"/>
          <p:nvPr>
            <p:ph type="title"/>
          </p:nvPr>
        </p:nvSpPr>
        <p:spPr>
          <a:xfrm>
            <a:off x="609600" y="882747"/>
            <a:ext cx="2212800" cy="118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609600" y="2121589"/>
            <a:ext cx="2209800" cy="16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/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●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●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●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●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8077200" y="4767263"/>
            <a:ext cx="609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74" name="Google Shape;74;p10"/>
          <p:cNvSpPr/>
          <p:nvPr>
            <p:ph idx="2" type="pic"/>
          </p:nvPr>
        </p:nvSpPr>
        <p:spPr>
          <a:xfrm rot="315703">
            <a:off x="3493345" y="891169"/>
            <a:ext cx="4602795" cy="296605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5" name="Google Shape;75;p10"/>
          <p:cNvSpPr/>
          <p:nvPr/>
        </p:nvSpPr>
        <p:spPr>
          <a:xfrm flipH="1" rot="10800000">
            <a:off x="-9525" y="4362450"/>
            <a:ext cx="9163050" cy="78105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818181">
                  <a:alpha val="44705"/>
                </a:srgbClr>
              </a:gs>
              <a:gs pos="100000">
                <a:srgbClr val="87878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6" name="Google Shape;76;p10"/>
          <p:cNvSpPr/>
          <p:nvPr/>
        </p:nvSpPr>
        <p:spPr>
          <a:xfrm flipH="1" rot="10800000">
            <a:off x="4381500" y="4664869"/>
            <a:ext cx="4762500" cy="478631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D6D6D">
                  <a:alpha val="29803"/>
                </a:srgbClr>
              </a:gs>
              <a:gs pos="80000">
                <a:srgbClr val="9C9C9C">
                  <a:alpha val="44705"/>
                </a:srgbClr>
              </a:gs>
              <a:gs pos="100000">
                <a:srgbClr val="9C9C9C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5358"/>
            <a:ext cx="9163050" cy="78105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818181">
                  <a:alpha val="44705"/>
                </a:srgbClr>
              </a:gs>
              <a:gs pos="100000">
                <a:srgbClr val="87878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5358"/>
            <a:ext cx="4762500" cy="478631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D6D6D">
                  <a:alpha val="29803"/>
                </a:srgbClr>
              </a:gs>
              <a:gs pos="80000">
                <a:srgbClr val="9C9C9C">
                  <a:alpha val="44705"/>
                </a:srgbClr>
              </a:gs>
              <a:gs pos="100000">
                <a:srgbClr val="9C9C9C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2080"/>
            <a:ext cx="9198252" cy="814695"/>
            <a:chOff x="-29322" y="-1965"/>
            <a:chExt cx="9198252" cy="1086259"/>
          </a:xfrm>
        </p:grpSpPr>
        <p:sp>
          <p:nvSpPr>
            <p:cNvPr id="14" name="Google Shape;14;p1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83838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facebook.com/SafernetBR/posts/1317178101663414?__xts__%5B0%5D=68.ARD5_43LthdxWuPBtBJiR4hrAjUjPPZE68Fn_vNaF2W0TlR6lTlrYZUegMOnubg_hVO9rhLseiPyQWWeXngFpo4KAOEinH5w3cHWKPnDtWt6W7wS_MSDv5ETtgoXnhNKFID9tNVaDH_e7qbVjr-DD2aeOVzxLOi1MYvGvtvY-WuK4hoA4UhR8g&amp;__tn__=-R" TargetMode="External"/><Relationship Id="rId4" Type="http://schemas.openxmlformats.org/officeDocument/2006/relationships/hyperlink" Target="https://new.safernet.org.br/content/suposto-desafio-da-momo#" TargetMode="External"/><Relationship Id="rId5" Type="http://schemas.openxmlformats.org/officeDocument/2006/relationships/hyperlink" Target="https://new.safernet.org.br/content/suposto-desafio-da-momo#" TargetMode="External"/><Relationship Id="rId6" Type="http://schemas.openxmlformats.org/officeDocument/2006/relationships/hyperlink" Target="https://www.facebook.com/SafernetBR/posts/1317178101663414?__xts__%5B0%5D=68.ARD5_43LthdxWuPBtBJiR4hrAjUjPPZE68Fn_vNaF2W0TlR6lTlrYZUegMOnubg_hVO9rhLseiPyQWWeXngFpo4KAOEinH5w3cHWKPnDtWt6W7wS_MSDv5ETtgoXnhNKFID9tNVaDH_e7qbVjr-DD2aeOVzxLOi1MYvGvtvY-WuK4hoA4UhR8g&amp;__tn__=-R" TargetMode="External"/><Relationship Id="rId7" Type="http://schemas.openxmlformats.org/officeDocument/2006/relationships/image" Target="../media/image3.jp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1msa02p2vx1bf.cloudfront.net/wp-content/uploads/Brazil-Guia-de-discussao-de-13-Reasons-Why-1.pdf" TargetMode="External"/><Relationship Id="rId4" Type="http://schemas.openxmlformats.org/officeDocument/2006/relationships/hyperlink" Target="https://www.facebook.com/EuEstou/" TargetMode="External"/><Relationship Id="rId10" Type="http://schemas.openxmlformats.org/officeDocument/2006/relationships/image" Target="../media/image1.png"/><Relationship Id="rId9" Type="http://schemas.openxmlformats.org/officeDocument/2006/relationships/image" Target="../media/image3.jpg"/><Relationship Id="rId5" Type="http://schemas.openxmlformats.org/officeDocument/2006/relationships/hyperlink" Target="https://www.facebook.com/EuEstou/" TargetMode="External"/><Relationship Id="rId6" Type="http://schemas.openxmlformats.org/officeDocument/2006/relationships/hyperlink" Target="https://www.instagram.com/euestou/" TargetMode="External"/><Relationship Id="rId7" Type="http://schemas.openxmlformats.org/officeDocument/2006/relationships/hyperlink" Target="https://www.instagram.com/euestou/" TargetMode="External"/><Relationship Id="rId8" Type="http://schemas.openxmlformats.org/officeDocument/2006/relationships/hyperlink" Target="https://d1msa02p2vx1bf.cloudfront.net/wp-content/uploads/Brazil-Guia-de-discussao-de-13-Reasons-Why-1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facebook.com/safety/wellbeing" TargetMode="External"/><Relationship Id="rId4" Type="http://schemas.openxmlformats.org/officeDocument/2006/relationships/hyperlink" Target="https://www.facebook.com/safety/wellbeing" TargetMode="External"/><Relationship Id="rId9" Type="http://schemas.openxmlformats.org/officeDocument/2006/relationships/image" Target="../media/image1.png"/><Relationship Id="rId5" Type="http://schemas.openxmlformats.org/officeDocument/2006/relationships/hyperlink" Target="https://www.facebook.com/safety/wellbeing" TargetMode="External"/><Relationship Id="rId6" Type="http://schemas.openxmlformats.org/officeDocument/2006/relationships/hyperlink" Target="https://www.facebook.com/help/resources/63617265" TargetMode="External"/><Relationship Id="rId7" Type="http://schemas.openxmlformats.org/officeDocument/2006/relationships/hyperlink" Target="https://www.facebook.com/help/resources/63617265" TargetMode="External"/><Relationship Id="rId8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bvsms.saude.gov.br/bvs/publicacoes/manual_editoracao.pdf" TargetMode="External"/><Relationship Id="rId4" Type="http://schemas.openxmlformats.org/officeDocument/2006/relationships/hyperlink" Target="http://portalarquivos2.saude.gov.br/images/pdf/2017/setembro/20/Folheto-jornalistas-15x21cm.pdf" TargetMode="External"/><Relationship Id="rId5" Type="http://schemas.openxmlformats.org/officeDocument/2006/relationships/hyperlink" Target="http://portalarquivos2.saude.gov.br/images/pdf/2017/setembro/20/Folheto-jornalistas-15x21cm.pdf" TargetMode="External"/><Relationship Id="rId6" Type="http://schemas.openxmlformats.org/officeDocument/2006/relationships/hyperlink" Target="http://bvsms.saude.gov.br/bvs/publicacoes/manual_editoracao.pdf" TargetMode="External"/><Relationship Id="rId7" Type="http://schemas.openxmlformats.org/officeDocument/2006/relationships/image" Target="../media/image3.jpg"/><Relationship Id="rId8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apps.who.int/iris/bitstream/handle/10665/67604/WHO_MNH_MBD_00.2_por.pdf;jsessionid=680D8A1BEC7DCC1A6152C4BE09816AC5?sequence=7" TargetMode="External"/><Relationship Id="rId4" Type="http://schemas.openxmlformats.org/officeDocument/2006/relationships/hyperlink" Target="http://apps.who.int/iris/bitstream/handle/10665/67604/WHO_MNH_MBD_00.2_por.pdf;jsessionid=680D8A1BEC7DCC1A6152C4BE09816AC5?sequence=7" TargetMode="External"/><Relationship Id="rId5" Type="http://schemas.openxmlformats.org/officeDocument/2006/relationships/image" Target="../media/image3.jpg"/><Relationship Id="rId6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" type="subTitle"/>
          </p:nvPr>
        </p:nvSpPr>
        <p:spPr>
          <a:xfrm>
            <a:off x="366725" y="2819300"/>
            <a:ext cx="8520600" cy="933000"/>
          </a:xfrm>
          <a:prstGeom prst="rect">
            <a:avLst/>
          </a:prstGeom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pt-BR"/>
              <a:t>             </a:t>
            </a:r>
            <a:r>
              <a:rPr b="1" lang="pt-BR"/>
              <a:t>III Seminário de Prevenção do Suicídio- UFPR</a:t>
            </a:r>
            <a:endParaRPr b="1"/>
          </a:p>
        </p:txBody>
      </p:sp>
      <p:pic>
        <p:nvPicPr>
          <p:cNvPr id="94" name="Google Shape;9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 rotWithShape="1">
          <a:blip r:embed="rId4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3"/>
          <p:cNvSpPr txBox="1"/>
          <p:nvPr/>
        </p:nvSpPr>
        <p:spPr>
          <a:xfrm>
            <a:off x="6037425" y="3644450"/>
            <a:ext cx="2915700" cy="5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/>
              <a:t>Rodrigo Nejm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/>
              <a:t>Diretor de Educação</a:t>
            </a:r>
            <a:endParaRPr sz="1600"/>
          </a:p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5">
            <a:alphaModFix/>
          </a:blip>
          <a:srcRect b="20196" l="0" r="51342" t="16906"/>
          <a:stretch/>
        </p:blipFill>
        <p:spPr>
          <a:xfrm>
            <a:off x="2447975" y="426325"/>
            <a:ext cx="4469600" cy="23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type="title"/>
          </p:nvPr>
        </p:nvSpPr>
        <p:spPr>
          <a:xfrm>
            <a:off x="373800" y="55027"/>
            <a:ext cx="8315400" cy="1055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</a:rPr>
              <a:t>Clique nos links para acessar o conteúdo do Seminário:</a:t>
            </a:r>
            <a:endParaRPr sz="3600"/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0" y="1204050"/>
            <a:ext cx="9063000" cy="3595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pt-BR" sz="1800">
                <a:latin typeface="Arial"/>
                <a:ea typeface="Arial"/>
                <a:cs typeface="Arial"/>
                <a:sym typeface="Arial"/>
              </a:rPr>
            </a:b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Nota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SaferNet sobre Baleia Azul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https://www.facebook.com/SafernetBR/posts/1317178101663414?__xts__[0]=68.ARD5_43LthdxWuPBtBJiR4hrAjUjPPZE68Fn_vNaF2W0TlR6lTlrYZUegMOnubg_hVO9rhLseiPyQWWeXngFpo4KAOEinH5w3cHWKPnDtWt6W7wS_MSDv5ETtgoXnhNKFID9tNVaDH_e7qbVjr-DD2aeOVzxLOi1MYvGvtvY-WuK4hoA4UhR8g&amp;__tn__=-R</a:t>
            </a:r>
            <a:endParaRPr/>
          </a:p>
          <a:p>
            <a:pPr indent="-337185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710"/>
              <a:buFont typeface="Arial"/>
              <a:buChar char="●"/>
            </a:pPr>
            <a:br>
              <a:rPr b="1" lang="pt-BR" sz="11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Nota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SaferNet sobre Momo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https://new.safernet.org.br/content/suposto-desafio-da-momo#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5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uFill>
                <a:noFill/>
              </a:uFill>
              <a:hlinkClick r:id="rId6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 rotWithShape="1">
          <a:blip r:embed="rId8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402175" y="129241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</a:rPr>
              <a:t>Clique nos links para acessar o conteúdo do Seminário:</a:t>
            </a:r>
            <a:endParaRPr/>
          </a:p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110025" y="1113975"/>
            <a:ext cx="8911800" cy="3451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br>
              <a:rPr b="1"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Recursos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para pais e educadores debaterem Série 13 Razões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https://d1msa02p2vx1bf.cloudfront.net/wp-content/uploads/Brazil-Guia-de-discussao-de-13-Reasons-Why-1.pdf</a:t>
            </a:r>
            <a:endParaRPr/>
          </a:p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br>
              <a:rPr b="1"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Campanha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#EuEstou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https://www.facebook.com/EuEstou/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5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https://www.instagram.com/euestou/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7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uFill>
                <a:noFill/>
              </a:uFill>
              <a:hlinkClick r:id="rId8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5"/>
          <p:cNvPicPr preferRelativeResize="0"/>
          <p:nvPr/>
        </p:nvPicPr>
        <p:blipFill rotWithShape="1">
          <a:blip r:embed="rId10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</a:rPr>
              <a:t>Clique nos links para acessar o conteúdo do Seminário:</a:t>
            </a:r>
            <a:endParaRPr/>
          </a:p>
        </p:txBody>
      </p:sp>
      <p:sp>
        <p:nvSpPr>
          <p:cNvPr id="119" name="Google Shape;119;p16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br>
              <a:rPr b="1"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Recursos -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Facebook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Bem-estar:</a:t>
            </a:r>
            <a:br>
              <a:rPr lang="pt-BR" sz="1600">
                <a:latin typeface="Arial"/>
                <a:ea typeface="Arial"/>
                <a:cs typeface="Arial"/>
                <a:sym typeface="Arial"/>
              </a:rPr>
            </a:br>
            <a:r>
              <a:rPr lang="pt-BR" sz="1600"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pt-BR" sz="16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https://www.facebook.com/safety/wellbeing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5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https://www.facebook.com/help/resources/63617265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7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6"/>
          <p:cNvPicPr preferRelativeResize="0"/>
          <p:nvPr/>
        </p:nvPicPr>
        <p:blipFill rotWithShape="1">
          <a:blip r:embed="rId9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</a:rPr>
              <a:t>Clique nos links para acessar o conteúdo do Seminário:</a:t>
            </a:r>
            <a:endParaRPr/>
          </a:p>
        </p:txBody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357575" y="1451600"/>
            <a:ext cx="83292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●"/>
            </a:pPr>
            <a:r>
              <a:rPr lang="pt-BR"/>
              <a:t>     </a:t>
            </a:r>
            <a:r>
              <a:rPr lang="pt-BR" sz="2400"/>
              <a:t>   </a:t>
            </a:r>
            <a:r>
              <a:rPr b="1" lang="pt-BR" sz="2400"/>
              <a:t>Guia</a:t>
            </a:r>
            <a:r>
              <a:rPr lang="pt-BR" sz="2400"/>
              <a:t>  </a:t>
            </a:r>
            <a:r>
              <a:rPr b="1" lang="pt-BR" sz="2400"/>
              <a:t>sobre como ajudar um amigo:  </a:t>
            </a:r>
            <a:r>
              <a:rPr lang="pt-BR" sz="2400"/>
              <a:t>https://fbnewsroomus.files.wordpress.com/2017/04/ajude-um-amigo-em-necessidade.pdf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7"/>
          <p:cNvPicPr preferRelativeResize="0"/>
          <p:nvPr/>
        </p:nvPicPr>
        <p:blipFill rotWithShape="1">
          <a:blip r:embed="rId4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</a:rPr>
              <a:t>Clique nos links para acessar o conteúdo do Seminário:</a:t>
            </a:r>
            <a:endParaRPr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217250" y="1451600"/>
            <a:ext cx="88320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br>
              <a:rPr b="1"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Prevenção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do Suicídio - Manual dirigido a profissionais das equipes de</a:t>
            </a:r>
            <a:br>
              <a:rPr b="1"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   saúde mental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http://bvsms.saude.gov.br/bvs/publicacoes/manual_editoracao.pdf</a:t>
            </a:r>
            <a:endParaRPr/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br>
              <a:rPr b="1"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Cartilha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com dicas para jornalistas de como abordar o tema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http://portalarquivos2.saude.gov.br/images/pdf/2017/setembro/20/Folheto-jornalistas-15x21cm.pdf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5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uFill>
                <a:noFill/>
              </a:uFill>
              <a:hlinkClick r:id="rId6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6" name="Google Shape;136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94876" y="4809624"/>
            <a:ext cx="919625" cy="277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8"/>
          <p:cNvPicPr preferRelativeResize="0"/>
          <p:nvPr/>
        </p:nvPicPr>
        <p:blipFill rotWithShape="1">
          <a:blip r:embed="rId8">
            <a:alphaModFix/>
          </a:blip>
          <a:srcRect b="0" l="46036" r="0" t="0"/>
          <a:stretch/>
        </p:blipFill>
        <p:spPr>
          <a:xfrm>
            <a:off x="1954450" y="4809625"/>
            <a:ext cx="919616" cy="28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</a:rPr>
              <a:t>Clique nos links para acessar o conteúdo do Seminário:</a:t>
            </a:r>
            <a:endParaRPr/>
          </a:p>
        </p:txBody>
      </p:sp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●"/>
            </a:pPr>
            <a:br>
              <a:rPr lang="pt-BR" sz="1600">
                <a:latin typeface="Arial"/>
                <a:ea typeface="Arial"/>
                <a:cs typeface="Arial"/>
                <a:sym typeface="Arial"/>
              </a:rPr>
            </a:b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   Prevenção do suicídio: um manual para profissionais da mídia 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(ORGANIZAÇÃO MUNDIAL DA SAÚDE)</a:t>
            </a:r>
            <a:r>
              <a:rPr b="1" lang="pt-BR" sz="160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pt-BR" sz="1600"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pt-BR" sz="16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http://apps.who.int/iris/bitstream/handle/10665/67604/WHO_MNH_MBD_00.2_por.pdf;jsessionid=680D8A1BEC7DCC1A6152C4BE09816AC5?sequence=7</a:t>
            </a:r>
            <a:endParaRPr sz="1600" u="sng">
              <a:solidFill>
                <a:srgbClr val="1155CC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/>
          <p:cNvPicPr preferRelativeResize="0"/>
          <p:nvPr/>
        </p:nvPicPr>
        <p:blipFill rotWithShape="1">
          <a:blip r:embed="rId6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title"/>
          </p:nvPr>
        </p:nvSpPr>
        <p:spPr>
          <a:xfrm>
            <a:off x="457200" y="316302"/>
            <a:ext cx="8229600" cy="10692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</a:rPr>
              <a:t>         </a:t>
            </a:r>
            <a:endParaRPr sz="3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</a:rPr>
              <a:t>Onde</a:t>
            </a:r>
            <a:r>
              <a:rPr lang="pt-BR" sz="3600">
                <a:solidFill>
                  <a:schemeClr val="dk1"/>
                </a:solidFill>
              </a:rPr>
              <a:t> buscar ajuda para prevenir o suicídio?</a:t>
            </a:r>
            <a:endParaRPr sz="3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151" name="Google Shape;151;p20"/>
          <p:cNvSpPr txBox="1"/>
          <p:nvPr>
            <p:ph idx="1" type="body"/>
          </p:nvPr>
        </p:nvSpPr>
        <p:spPr>
          <a:xfrm>
            <a:off x="50" y="925800"/>
            <a:ext cx="91440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7185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710"/>
              <a:buChar char="●"/>
            </a:pPr>
            <a:br>
              <a:rPr lang="pt-BR" sz="1400"/>
            </a:br>
            <a:r>
              <a:rPr lang="pt-BR" sz="2000"/>
              <a:t>        </a:t>
            </a:r>
            <a:r>
              <a:rPr lang="pt-BR" sz="2000"/>
              <a:t>CAPS</a:t>
            </a:r>
            <a:r>
              <a:rPr lang="pt-BR" sz="2000"/>
              <a:t>  e Unidades Básicas de Saúde (Saúde da família, Postos e</a:t>
            </a:r>
            <a:br>
              <a:rPr lang="pt-BR" sz="2000"/>
            </a:br>
            <a:r>
              <a:rPr lang="pt-BR" sz="2000"/>
              <a:t>          Centros de Saúde).</a:t>
            </a:r>
            <a:endParaRPr sz="2000"/>
          </a:p>
          <a:p>
            <a:pPr indent="-3556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br>
              <a:rPr lang="pt-BR" sz="2000"/>
            </a:br>
            <a:r>
              <a:rPr lang="pt-BR" sz="2000"/>
              <a:t>       </a:t>
            </a:r>
            <a:r>
              <a:rPr lang="pt-BR" sz="2000"/>
              <a:t>UPA</a:t>
            </a:r>
            <a:r>
              <a:rPr lang="pt-BR" sz="2000"/>
              <a:t>   24H, SAMU 192, Pronto Socorro; Hospitais</a:t>
            </a:r>
            <a:endParaRPr sz="2000"/>
          </a:p>
          <a:p>
            <a:pPr indent="-3556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br>
              <a:rPr lang="pt-BR" sz="2000"/>
            </a:br>
            <a:r>
              <a:rPr lang="pt-BR" sz="2000"/>
              <a:t>        </a:t>
            </a:r>
            <a:r>
              <a:rPr lang="pt-BR" sz="2000"/>
              <a:t>Centro</a:t>
            </a:r>
            <a:r>
              <a:rPr lang="pt-BR" sz="2000"/>
              <a:t>  de Valorização da Vida – 188 (ligação gratuita)</a:t>
            </a:r>
            <a:endParaRPr sz="20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52" name="Google Shape;15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253" y="4533771"/>
            <a:ext cx="1312300" cy="39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0"/>
          <p:cNvPicPr preferRelativeResize="0"/>
          <p:nvPr/>
        </p:nvPicPr>
        <p:blipFill rotWithShape="1">
          <a:blip r:embed="rId4">
            <a:alphaModFix/>
          </a:blip>
          <a:srcRect b="0" l="46036" r="0" t="0"/>
          <a:stretch/>
        </p:blipFill>
        <p:spPr>
          <a:xfrm>
            <a:off x="1885700" y="4533772"/>
            <a:ext cx="1289544" cy="39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uxo">
  <a:themeElements>
    <a:clrScheme name="Escala de Cinza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